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89" r:id="rId7"/>
    <p:sldId id="262" r:id="rId8"/>
    <p:sldId id="261" r:id="rId9"/>
    <p:sldId id="263" r:id="rId10"/>
    <p:sldId id="290" r:id="rId11"/>
    <p:sldId id="265" r:id="rId12"/>
    <p:sldId id="292" r:id="rId13"/>
    <p:sldId id="291" r:id="rId14"/>
    <p:sldId id="264" r:id="rId15"/>
    <p:sldId id="267" r:id="rId16"/>
    <p:sldId id="266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7" r:id="rId25"/>
    <p:sldId id="276" r:id="rId26"/>
    <p:sldId id="275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11" r:id="rId55"/>
    <p:sldId id="310" r:id="rId56"/>
    <p:sldId id="312" r:id="rId57"/>
    <p:sldId id="30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MAP Officeuser  19" initials="SO1" lastIdx="3" clrIdx="0">
    <p:extLst>
      <p:ext uri="{19B8F6BF-5375-455C-9EA6-DF929625EA0E}">
        <p15:presenceInfo xmlns:p15="http://schemas.microsoft.com/office/powerpoint/2012/main" userId="SRMAP Officeuser  1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0F559-9ED8-4E12-9659-FA9D4642C628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D154-AA93-43BE-AB74-4456FFF9D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2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24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7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823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86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913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211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232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41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0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5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4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3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0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9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5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43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92B9-38A1-47AF-A6AD-B0F155445193}" type="datetimeFigureOut">
              <a:rPr lang="en-GB" smtClean="0"/>
              <a:t>23/02/2023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71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FAD1-BE34-4C2B-9113-BC2F81CDB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673" y="2715491"/>
            <a:ext cx="3588325" cy="1629081"/>
          </a:xfrm>
        </p:spPr>
        <p:txBody>
          <a:bodyPr>
            <a:normAutofit/>
          </a:bodyPr>
          <a:lstStyle/>
          <a:p>
            <a:r>
              <a:rPr lang="en-GB" sz="4400" dirty="0"/>
              <a:t>Cognitive Computing</a:t>
            </a:r>
          </a:p>
        </p:txBody>
      </p:sp>
      <p:pic>
        <p:nvPicPr>
          <p:cNvPr id="56" name="Picture 45" descr="Yellow paper ship leading among white ships">
            <a:extLst>
              <a:ext uri="{FF2B5EF4-FFF2-40B4-BE49-F238E27FC236}">
                <a16:creationId xmlns:a16="http://schemas.microsoft.com/office/drawing/2014/main" id="{DC5F00E0-73DF-4315-B19A-57ABE1B4F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47"/>
          <a:stretch/>
        </p:blipFill>
        <p:spPr>
          <a:xfrm>
            <a:off x="6095998" y="-20965"/>
            <a:ext cx="6096002" cy="687896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2CC4603-1813-4000-BF62-789E6C82FAE2}"/>
              </a:ext>
            </a:extLst>
          </p:cNvPr>
          <p:cNvSpPr txBox="1">
            <a:spLocks/>
          </p:cNvSpPr>
          <p:nvPr/>
        </p:nvSpPr>
        <p:spPr>
          <a:xfrm>
            <a:off x="1561670" y="5014260"/>
            <a:ext cx="4345969" cy="1502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>
                <a:solidFill>
                  <a:srgbClr val="002060"/>
                </a:solidFill>
              </a:rPr>
              <a:t>Dr.</a:t>
            </a:r>
            <a:r>
              <a:rPr lang="en-GB" b="1" dirty="0">
                <a:solidFill>
                  <a:srgbClr val="002060"/>
                </a:solidFill>
              </a:rPr>
              <a:t> Piyush Joshi</a:t>
            </a:r>
          </a:p>
          <a:p>
            <a:r>
              <a:rPr lang="en-GB" b="1" dirty="0">
                <a:solidFill>
                  <a:srgbClr val="002060"/>
                </a:solidFill>
              </a:rPr>
              <a:t>Assistant Professor</a:t>
            </a:r>
          </a:p>
          <a:p>
            <a:r>
              <a:rPr lang="en-GB" b="1" dirty="0">
                <a:solidFill>
                  <a:srgbClr val="002060"/>
                </a:solidFill>
              </a:rPr>
              <a:t>IIIT Sri City</a:t>
            </a:r>
          </a:p>
        </p:txBody>
      </p:sp>
    </p:spTree>
    <p:extLst>
      <p:ext uri="{BB962C8B-B14F-4D97-AF65-F5344CB8AC3E}">
        <p14:creationId xmlns:p14="http://schemas.microsoft.com/office/powerpoint/2010/main" val="16292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5B3C-856C-46B3-BD54-3B957E6A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C3F0-1C29-C1D7-31DA-B44F0C9CB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F877F-C01A-1A6A-54BE-8896DD03F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49" y="753624"/>
            <a:ext cx="93821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DAA2-E80B-08C3-B06B-6762E727A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99218-0A2E-9EEE-F778-D93F6BADA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39FC9-C08A-D528-720D-78300FBC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657" y="1156137"/>
            <a:ext cx="10434502" cy="5466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C36154-446B-46DD-AA13-922248F7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337" y="3429000"/>
            <a:ext cx="25812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3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0075-F948-ECC6-113F-53D76E9B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What is the deal with this goddamned Dress?</a:t>
            </a:r>
            <a:b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23F82-431D-2016-1CA3-D4DE1658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566" y="3117590"/>
            <a:ext cx="6457045" cy="2793631"/>
          </a:xfrm>
        </p:spPr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E4D245-D9BC-83FB-CFD3-5A9B21DD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366" y="1264554"/>
            <a:ext cx="3562896" cy="54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973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8215-68D7-6EF7-D01D-5DEEEF59F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5E707-229E-C556-A1CB-ABCFD9197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b="1" dirty="0"/>
          </a:p>
        </p:txBody>
      </p:sp>
      <p:pic>
        <p:nvPicPr>
          <p:cNvPr id="4" name="Disambiguating #theDress">
            <a:hlinkClick r:id="" action="ppaction://media"/>
            <a:extLst>
              <a:ext uri="{FF2B5EF4-FFF2-40B4-BE49-F238E27FC236}">
                <a16:creationId xmlns:a16="http://schemas.microsoft.com/office/drawing/2014/main" id="{41CA366B-BE96-012E-3FBE-35F9C125D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8374" y="119098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6829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096D8-7DF8-C9C5-948A-3BC5DE64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45953-B681-B1F1-68D8-146552F89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50BF3-39BE-394D-1215-A2E45FB1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674" y="1080865"/>
            <a:ext cx="58959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0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2746-2DEE-ED55-DEC8-801E32B84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C8EF5-90A1-8353-B8F8-97D3BCD7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84013-C809-F50E-432D-025B621E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32" y="1137909"/>
            <a:ext cx="6046743" cy="49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80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3A2A5-7D7E-32BB-534C-901EEAEE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79C45-17EE-DE6A-8ECA-375916E95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32950-9790-47BE-0903-10B7B753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92" y="504825"/>
            <a:ext cx="53435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7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8D57-1A8C-A58E-99C5-B2E32579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44B27-7ACE-9F9A-ED57-A2C4B023F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0613B-D037-F7BC-2E80-6D0D15EE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962" y="624110"/>
            <a:ext cx="4325500" cy="595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C296-97F8-A100-4286-A5EDA6A5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AA2DC-7832-D198-2411-3FCDC9F17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76196-DF18-5666-70FE-D6561EDE6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997" y="1395413"/>
            <a:ext cx="101822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27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0BE2-E04E-3B58-7E0D-228B00EC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4964A-A94A-B046-FF3E-178713EEA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972C-996A-E695-81F3-EE0142EA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735" y="1600693"/>
            <a:ext cx="100488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0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BDBE-2177-2E38-3B7F-AFAB583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898A8-4A22-3BFE-A5E2-39DAC05AE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661EF-6F00-49C4-8479-6593FA4F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87" y="1643390"/>
            <a:ext cx="1019175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45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67251-EC11-CF65-7EE0-0FD3DA4C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6C017-D120-5970-00A0-E77E0EE70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992EFD-EB95-C685-D99E-A6CE5C65A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21" y="3615559"/>
            <a:ext cx="4333875" cy="1533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559C8-0429-6BA5-48F1-23884927E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097" y="1901059"/>
            <a:ext cx="97345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9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0553-56BD-5D3A-C6AF-2ED5090F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6E131-B0B5-774B-4BCE-0ACE2D85E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C456F-B342-22FF-55FE-736B455F0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7" y="1062366"/>
            <a:ext cx="99726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2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4208-41A5-931B-2030-8A4E6FDF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96729-7939-261A-DF50-D7083689D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140D7-649D-2CB1-F1F7-8D6983BA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91" y="1033462"/>
            <a:ext cx="102584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07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B6FB-AC3C-ED3D-2625-23AB5A63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D0106-CC48-6563-9F8C-CC251A3F2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46517-8E60-75A7-5438-071C5D419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126" y="624111"/>
            <a:ext cx="8412053" cy="50865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2569B-879F-5425-0BF2-7248B471B821}"/>
              </a:ext>
            </a:extLst>
          </p:cNvPr>
          <p:cNvSpPr txBox="1"/>
          <p:nvPr/>
        </p:nvSpPr>
        <p:spPr>
          <a:xfrm>
            <a:off x="1930126" y="6049223"/>
            <a:ext cx="914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do not have enough information to uniquely solve this.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5037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95860-E4CE-8318-56F6-588C285E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4BD7-FB54-0A80-25DA-33E220F1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1D82B-70D2-08FC-5C7A-F6E06F9EC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48" y="1106378"/>
            <a:ext cx="100488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85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F260-1E3F-C7FD-CC90-C2E16971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5F08-AA11-A2A0-1B56-917DC30D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E7CDB-EC44-2F26-297D-A2A6EE0E0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37" y="1062037"/>
            <a:ext cx="98964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65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885B-CA0D-E098-52ED-42555CF0A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422DE-A007-C55E-8221-DC3C6239C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154DE-36CF-4F37-DEF2-1875F00E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593" y="427393"/>
            <a:ext cx="9147342" cy="600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1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C2D6-53A8-7692-96DF-B2F7C819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82970-46BB-8030-AA7D-C7036EE9A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616A3-DC3B-A177-0C3F-2C5506A3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970" y="1031820"/>
            <a:ext cx="6353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24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BC48-EDCC-1931-9CF1-678DBEBC9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1B7A-D8A5-2B8D-AABB-EBFAB80E3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3AE4A-A2DC-7348-323F-EA2D1CCC4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558" y="1109005"/>
            <a:ext cx="6309065" cy="35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85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E95D-8DC8-E317-3240-5C113FEAF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8D8F-72FD-2F12-EDDE-7539D0474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0824B-855C-2968-025C-C52E8EA0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240" y="1150718"/>
            <a:ext cx="5878634" cy="34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7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62FCC-5DA6-F15B-AF45-AF88D775E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8C0AC-DCC5-916C-A3AD-647E25724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D451E-77EF-0C9F-7FA5-43385255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115" y="624110"/>
            <a:ext cx="101631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93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ED1E9-DBC5-2B10-F836-A547AC37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FAFA-0AF2-8286-D891-26D55050B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3D142-EE7E-1CA8-BD9F-6F5A7C582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190" y="1080758"/>
            <a:ext cx="5659859" cy="310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8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650C-619E-173D-DA8B-17E91784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80447-E8E7-DE1A-15BD-EC07151F4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E72B1-B8AF-53D3-2645-A8563797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45" y="643897"/>
            <a:ext cx="93630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90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73FF-47F2-1873-3813-BABC70E45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164F3-4A5A-B3FC-076F-54D68773F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3C36-3266-F9C0-C9A0-598DDFF59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37" y="272775"/>
            <a:ext cx="96297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93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ABF0-4CDF-20D4-CE1C-C10395EC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A04F8-AC87-13F5-EFDC-43B83B721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running your head is trying to figure out what is the color of car,</a:t>
            </a:r>
            <a:r>
              <a:rPr lang="en-IN" dirty="0"/>
              <a:t> is trying to solve ill-posed problem.</a:t>
            </a:r>
          </a:p>
          <a:p>
            <a:r>
              <a:rPr lang="en-IN" dirty="0"/>
              <a:t>And it is using other information than just the illumination of light coming from the object.</a:t>
            </a:r>
          </a:p>
          <a:p>
            <a:r>
              <a:rPr lang="en-IN" dirty="0"/>
              <a:t>It uses information from rest of the object.</a:t>
            </a:r>
          </a:p>
          <a:p>
            <a:r>
              <a:rPr lang="en-IN" dirty="0"/>
              <a:t>It is making inferences about L, the </a:t>
            </a:r>
            <a:r>
              <a:rPr lang="en-IN" dirty="0" err="1"/>
              <a:t>luminace</a:t>
            </a:r>
            <a:r>
              <a:rPr lang="en-IN" dirty="0"/>
              <a:t>, light hitting the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668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1DC3F-9797-C9FA-3707-52A3A79A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A873C-AA53-5C9C-D0FB-A3814667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8A3C0-93B1-B113-6953-635CF20A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82" y="514350"/>
            <a:ext cx="931545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27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AEBF-93BA-45B7-5EAB-3CA7B390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CB2D3-F007-6517-47E9-94A7D78A1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your visual system did is look quickly and figure out the color of incident light </a:t>
            </a:r>
            <a:r>
              <a:rPr lang="en-US"/>
              <a:t>L.</a:t>
            </a:r>
          </a:p>
          <a:p>
            <a:endParaRPr lang="en-US" dirty="0"/>
          </a:p>
          <a:p>
            <a:r>
              <a:rPr lang="en-US" dirty="0"/>
              <a:t>And solve ill-posed problem for solving for R, the color of car.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3531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B9290-AFC3-90DD-2CE7-89B67625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520A5-F1FC-EFBE-CFCF-4C0159856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1DC10-40B9-AAF1-AD7E-E91B908C6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242" y="647700"/>
            <a:ext cx="99726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10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703C3-C008-BE97-30DB-D166E532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A6011-2ABD-7963-2278-F6B0D247A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736E1-A80D-2EC2-69AE-48625692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22" y="624110"/>
            <a:ext cx="8131245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61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ABEF0-B2B9-A7D7-808A-804B36C1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A298C-775A-5B08-47D8-E63E545A3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A4B00-551E-FEC1-614F-BD6935A8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831" y="754280"/>
            <a:ext cx="7292972" cy="1150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90A69-D711-78FE-0EDF-83036BC2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289" y="2471606"/>
            <a:ext cx="7689246" cy="31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9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8822-8320-83E8-611D-360CB1E1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perception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8FD3B-6A63-9D6E-9C10-CFE84B2AD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his hometown, he was with same group of kids, all the way from 1</a:t>
            </a:r>
            <a:r>
              <a:rPr lang="en-US" baseline="30000" dirty="0"/>
              <a:t>st</a:t>
            </a:r>
            <a:r>
              <a:rPr lang="en-US" dirty="0"/>
              <a:t> to higher secondary. </a:t>
            </a:r>
          </a:p>
          <a:p>
            <a:r>
              <a:rPr lang="en-US" dirty="0"/>
              <a:t>He can not able to recognize faces.</a:t>
            </a:r>
          </a:p>
          <a:p>
            <a:r>
              <a:rPr lang="en-US" dirty="0"/>
              <a:t>He was little, his mom gives cues about kids. That helps to remember person.</a:t>
            </a:r>
          </a:p>
          <a:p>
            <a:r>
              <a:rPr lang="en-US" dirty="0"/>
              <a:t>So he developed clues about who is who.</a:t>
            </a:r>
          </a:p>
          <a:p>
            <a:r>
              <a:rPr lang="en-US" dirty="0"/>
              <a:t>When he went college, all new people there.</a:t>
            </a:r>
          </a:p>
          <a:p>
            <a:r>
              <a:rPr lang="en-US" dirty="0"/>
              <a:t>No proper face recognition.</a:t>
            </a:r>
          </a:p>
          <a:p>
            <a:r>
              <a:rPr lang="en-US" dirty="0"/>
              <a:t>Study shows large population (around 2%) is like that.</a:t>
            </a:r>
          </a:p>
        </p:txBody>
      </p:sp>
    </p:spTree>
    <p:extLst>
      <p:ext uri="{BB962C8B-B14F-4D97-AF65-F5344CB8AC3E}">
        <p14:creationId xmlns:p14="http://schemas.microsoft.com/office/powerpoint/2010/main" val="39402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7A5E-2818-D30E-618E-1A3D510C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01DBF5-7F39-88EE-6FE8-4AC779DA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0774" y="624110"/>
            <a:ext cx="9220702" cy="5623664"/>
          </a:xfrm>
        </p:spPr>
      </p:pic>
    </p:spTree>
    <p:extLst>
      <p:ext uri="{BB962C8B-B14F-4D97-AF65-F5344CB8AC3E}">
        <p14:creationId xmlns:p14="http://schemas.microsoft.com/office/powerpoint/2010/main" val="3442417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9175-1B8A-D755-818D-44C0B4C9D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race effect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32C80-F110-9AEA-93BF-CC2D48E67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 that they look same if you have less experience looking at that group of people.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671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5C68-FCBF-21EA-E742-A47AD919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D9A0-4D74-C9A7-C663-A668236E3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6882E-328D-E080-CED8-7EA00E6F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990" y="910494"/>
            <a:ext cx="7811177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63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52DF-3AFF-2720-D639-C55B6C9CB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392D7-0188-7B58-DD83-71C5E1C9A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56501-D94B-1114-FB18-DD8BA6F16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798748"/>
            <a:ext cx="7826418" cy="38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37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AD7F-0320-326A-9BEA-E4AE91E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9AF7C-85C8-0FB3-1FB8-3F03DD817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9A0CD-A5C1-8661-36D1-6ABC0ED3F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438" y="1264555"/>
            <a:ext cx="7292972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88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AFB8-37E5-4FBE-86B7-DC4AA211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F502A-1601-23C8-5CB4-091864219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3698C-F8E4-0E23-D89C-C5E59317A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72" y="705203"/>
            <a:ext cx="6683319" cy="39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98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0E91-7401-E9A5-B4C9-A96CC2A4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D36CA-A3FC-ED48-34AD-F53F7EBB2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8AFC3-507D-1D1A-F69B-E1316A64D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403" y="624110"/>
            <a:ext cx="7216765" cy="39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98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92B3-A7D0-FF91-1171-0C2ADD6E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D44A4-0BE8-9C85-CFD4-9A456830F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33D77-EAA7-84A0-082E-EDF7D61C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364" y="820562"/>
            <a:ext cx="7689246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80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C4ED-9A59-BD90-8A1F-7820C1F5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A5C63-3101-959F-DC98-95CB7C670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b="1" dirty="0"/>
              <a:t>If we are storing template, we need to store lot of them.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1AD77-14BD-BF50-672C-CD72FEF29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71" y="697838"/>
            <a:ext cx="7734970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13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FBAD-35B8-D3E5-FA8F-C8A7B024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7313C-1DB8-14FF-6D11-20EEBF916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2F5F0-7A6F-92BB-1E92-50DF957D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25" y="584380"/>
            <a:ext cx="7948349" cy="5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8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BECF-0E80-F711-9B81-3A5C6926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C2596-5CAF-3737-1E20-CDEFE9F27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654EF-0DF4-E237-9CF6-75FED5ADC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90" y="1462071"/>
            <a:ext cx="9501644" cy="154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6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8372-8921-1872-D4D8-52084E83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EDCF-4C05-C8E9-0F25-574207A69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E634-F382-8249-3ECA-BF589615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24" y="1395600"/>
            <a:ext cx="10939222" cy="2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77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CA81-FBB6-23B9-BE7E-8B3E27DC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520CD-8153-74C6-3BDB-54F5E3C1E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2CBD6-B35E-2567-D0E5-DF0B109CE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17" y="1088457"/>
            <a:ext cx="8846481" cy="33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80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09DEB-23D3-FE99-7897-3E9BAF889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2DD1D-5D9B-AB5E-311E-BD4C631CB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FBCE6-95DA-DFA1-D456-43582C41C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39" y="946777"/>
            <a:ext cx="8911686" cy="400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60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8B9C6-B7DF-DD54-A3CB-72CCCB45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06839-B277-F1BE-91A9-2EE09451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E6C03-B522-92F3-EDDE-FB33C154D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63" y="662569"/>
            <a:ext cx="8638974" cy="49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33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EE98-254B-443B-34B1-520CCA24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891E-8AC2-8283-A56D-81A58FFDE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3E626-B710-CF72-E107-63FE163B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553898"/>
            <a:ext cx="7963590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2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1D4E-DA39-0137-7F20-3AF1CC03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2063D-94EE-9FF0-9CEE-74EFB0701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F191C-2BC4-0128-292F-4696052B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12" y="737862"/>
            <a:ext cx="8146486" cy="21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85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DAE5-A05F-E47D-FB0E-3EACAB09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8FEA-9844-7845-F276-EB1B75D6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E1035-D45D-E0B7-EC10-9061E4B08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03" y="606980"/>
            <a:ext cx="7826418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83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C824-CC90-CA2C-BDEC-3626B46E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5601A-08BC-1C6C-E452-9E4DBDA44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3532C-B40B-2B2A-2812-AB1826738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42" y="715550"/>
            <a:ext cx="9238750" cy="20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48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26C0-D193-0125-0389-C1492878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388B-B250-AFBC-F3ED-614A83114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 can not match photos of a same person if you do not know the person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2799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FBA1-F7BF-EE03-0314-48194B5B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3A45E-B211-B276-3318-57592A626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2C9E06-8BCA-4BA9-E141-DFA37406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89" y="1599707"/>
            <a:ext cx="102298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3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160C-B9E1-280F-E4B9-25021BEC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31D76-5CC8-4BB6-966B-B3D57E95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103D8-D349-69F1-384C-CBAAD1B0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387" y="1456212"/>
            <a:ext cx="11209613" cy="394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8693-8194-C1B0-85DB-8B196B36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8EE19-8CB2-3FD7-4AB3-6DF0DD580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8B207-D6DB-964E-2E83-D654EB94F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13" y="1190201"/>
            <a:ext cx="10653593" cy="447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6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74AE-8F39-B598-8ABC-0FE2732A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8F076-A6E2-FCCE-7851-71FFDD6B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B9BAB-AAE2-8DD6-2094-80E351622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68" y="1135117"/>
            <a:ext cx="10610059" cy="48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303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47756</TotalTime>
  <Words>264</Words>
  <Application>Microsoft Office PowerPoint</Application>
  <PresentationFormat>Widescreen</PresentationFormat>
  <Paragraphs>34</Paragraphs>
  <Slides>57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-apple-system</vt:lpstr>
      <vt:lpstr>Arial</vt:lpstr>
      <vt:lpstr>Calibri</vt:lpstr>
      <vt:lpstr>Century Gothic</vt:lpstr>
      <vt:lpstr>Wingdings 3</vt:lpstr>
      <vt:lpstr>Wisp</vt:lpstr>
      <vt:lpstr>Cognitive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deal with this goddamned Dress? </vt:lpstr>
      <vt:lpstr>DEMO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Face perception</vt:lpstr>
      <vt:lpstr>Other race effect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Training-free 3D Object Recognition</dc:title>
  <dc:creator>Piyush Joshi (Metallurgy and Materials)</dc:creator>
  <cp:lastModifiedBy>piyushjoshi3839data@gmail.com</cp:lastModifiedBy>
  <cp:revision>1057</cp:revision>
  <dcterms:created xsi:type="dcterms:W3CDTF">2020-12-15T21:20:28Z</dcterms:created>
  <dcterms:modified xsi:type="dcterms:W3CDTF">2023-02-23T06:58:53Z</dcterms:modified>
</cp:coreProperties>
</file>